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9" r:id="rId9"/>
    <p:sldId id="270" r:id="rId10"/>
    <p:sldId id="261" r:id="rId11"/>
    <p:sldId id="262" r:id="rId12"/>
    <p:sldId id="271" r:id="rId13"/>
    <p:sldId id="263" r:id="rId14"/>
    <p:sldId id="272" r:id="rId15"/>
    <p:sldId id="264" r:id="rId16"/>
    <p:sldId id="273" r:id="rId17"/>
    <p:sldId id="274" r:id="rId18"/>
    <p:sldId id="265" r:id="rId19"/>
    <p:sldId id="275" r:id="rId20"/>
    <p:sldId id="266" r:id="rId21"/>
    <p:sldId id="277" r:id="rId22"/>
    <p:sldId id="278" r:id="rId23"/>
    <p:sldId id="281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489" autoAdjust="0"/>
    <p:restoredTop sz="94660"/>
  </p:normalViewPr>
  <p:slideViewPr>
    <p:cSldViewPr>
      <p:cViewPr varScale="1">
        <p:scale>
          <a:sx n="67" d="100"/>
          <a:sy n="67" d="100"/>
        </p:scale>
        <p:origin x="-4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84438-3DC0-40FF-B2AD-D8209528C1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4C0CC-711E-4A4F-99F9-E0A9EABE7D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28E9F-2FAF-454B-99DD-57395F5F8E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730C74-D2D9-4217-ACB4-3FC49A8DD0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6931C-33A0-457A-9B41-7B6CF413CD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7BDEFE-1BB4-4D35-8714-653DC2C668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7C8E0-1B1C-446B-87ED-B22EDD7B87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48698-99EA-4317-A37E-E6C3122BE2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CBCD6B-4A40-4AF1-8C30-794481BE3A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28BCC8-9F68-494B-ADA0-5338F06307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79142-CD60-44AE-A418-BFA1CA66B9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8C040AC-6372-4F54-8644-355068B79DF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12mesyatcev.ru/20-noyabrya-fedot-ledostav.html" TargetMode="External"/><Relationship Id="rId2" Type="http://schemas.openxmlformats.org/officeDocument/2006/relationships/hyperlink" Target="http://www.photoforum.ru/photo/407952/index.ru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sz="4000" b="1"/>
              <a:t>ОСТОРОЖНО ЛЕДОСТАВ</a:t>
            </a:r>
            <a:br>
              <a:rPr lang="ru-RU" sz="4000" b="1"/>
            </a:br>
            <a:endParaRPr lang="ru-RU" sz="4000" b="1"/>
          </a:p>
        </p:txBody>
      </p:sp>
      <p:pic>
        <p:nvPicPr>
          <p:cNvPr id="5125" name="Picture 5" descr="Фото Зима наступает - фотограф Анатолий Туманов - пейзаж - ФотоФорум.р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838200"/>
            <a:ext cx="7524750" cy="5238750"/>
          </a:xfrm>
          <a:prstGeom prst="rect">
            <a:avLst/>
          </a:prstGeom>
          <a:noFill/>
        </p:spPr>
      </p:pic>
      <p:pic>
        <p:nvPicPr>
          <p:cNvPr id="5128" name="Picture 8" descr="Фото Зима наступает - фотограф Анатолий Туманов - пейзаж - ФотоФорум.р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838200"/>
            <a:ext cx="7524750" cy="523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r>
              <a:rPr lang="ru-RU" sz="2800"/>
              <a:t>Оказавшись на тонком, потрескивающем льду, осторожно поверните обратно и скользящими шагами возвращайтесь по пройденному пути к берегу. </a:t>
            </a:r>
          </a:p>
        </p:txBody>
      </p:sp>
      <p:pic>
        <p:nvPicPr>
          <p:cNvPr id="10247" name="Picture 7" descr="Shahter.by: За нахождение на льду во время ледостава будет полагаться штраф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838200"/>
            <a:ext cx="51816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При рыбной ловле со льда не рекомендуется делать лунки одну от другой ближе 5 – 6 метров. Чтобы избежать беды, у рыбака ё должны быть спасательный жилет или нагрудник, а также веревка – 15 – 20 метров длинной с петлей на одном конце и грузом 400 – 500 граммов на другом.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3" name="Picture 5" descr="Рыбалка- фото Записи в рубрике Рыбалка- фото Дневник Evany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57200"/>
            <a:ext cx="8382000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Провалившись под лед, следует действовать быстро, широко раскинуть руки в стороны на кромку льда и без резких движений стараться выбраться на прочный лед, а затем лежа на спине или животе, продвигаться в сторону берега, одновременно призывая о помощи.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7" name="Picture 5" descr="Электронная версия Archives Страница 121 из 208 Информационный центр г Ликино ДулевоИнформационный центр г Ликино Дулево Pag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57200"/>
            <a:ext cx="84582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Помогая пострадавшему, будьте осторожны! Приближайтесь к нему только ползком, опираясь на доску лыжи или жердь. Приблизившись на достаточное расстояние, бросьте ему конец веревки (каната, троса, шарфа, ремня, куртки). Деревянные предметы: жердь, доску, лыжу, лестницу – толкайте по льду до места пролома.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21" name="Picture 5" descr="1351234938_uchebnye-zanyatiya-po-teme-spasenie-iz-vody-v-zimnee-vremya-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609600"/>
            <a:ext cx="859155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5" name="Picture 5" descr="Меры безопасности на водных объектах в период ледоста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04800"/>
            <a:ext cx="7772400" cy="632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Надо знать, что человек, попавший в ледяную воду, может окоченеть через 10-15 минут, а через 20 минут потерять сознание. Поэтому жизнь пострадавшего зависит от сообразительности и быстроты действия спасателей.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9" name="Picture 5" descr="МЧС Росс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457200"/>
            <a:ext cx="80772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800"/>
              <a:t>Приближается время ледостава, когда с наступлением первых морозов на озерах, прудах и реках образуется тонкий ледяной покров, который не обладает необходимой прочностью, а трещит и проламывается даже под тяжестью ребенка. Продолжительность ледостава на разных водоемах не одинакова. Прочность льда также не одинакова, и не только на разных водоемах, но и в разных местах одного водоема. Это обусловлено многими причинами: глубиной водоема, скоростью течения, наличием грунтовых вод и т.д. 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ru-RU" sz="1800"/>
          </a:p>
        </p:txBody>
      </p:sp>
      <p:pic>
        <p:nvPicPr>
          <p:cNvPr id="6151" name="Picture 7" descr="MFoto: Фотовыстав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1143000"/>
            <a:ext cx="43434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/>
              <a:t>ПОМНИТЕ !!!</a:t>
            </a:r>
          </a:p>
          <a:p>
            <a:r>
              <a:rPr lang="ru-RU" b="1"/>
              <a:t>Несоблюдение мер предостожности на льду опасно для жизни!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7" name="Picture 5" descr="Муниципальное бюджетное общеобразовательное учреждение &quot;Гимназия 13&quot; г. Ульяновска - Офици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838200"/>
            <a:ext cx="8458200" cy="5667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41" name="Picture 5" descr="Администрация города Мурманска - официальный сайт :: Ново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85800"/>
            <a:ext cx="72390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Ресурсы: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>
                <a:hlinkClick r:id="rId2"/>
              </a:rPr>
              <a:t>http://www.photoforum.ru/photo/407952/index.ru.html</a:t>
            </a:r>
            <a:r>
              <a:rPr lang="ru-RU" sz="1800"/>
              <a:t> </a:t>
            </a:r>
          </a:p>
          <a:p>
            <a:r>
              <a:rPr lang="ru-RU" sz="1800">
                <a:hlinkClick r:id="rId3"/>
              </a:rPr>
              <a:t>http://12mesyatcev.ru/20-noyabrya-fedot-ledostav.html</a:t>
            </a:r>
            <a:endParaRPr lang="ru-RU" sz="1800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2057400" y="3429000"/>
            <a:ext cx="9144000" cy="280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6348" rIns="0" bIns="0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Следует помнить, что лед всегда таит опасность.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Следует помнить, что лед всегда таит опасность. </a:t>
            </a:r>
          </a:p>
        </p:txBody>
      </p:sp>
      <p:pic>
        <p:nvPicPr>
          <p:cNvPr id="7179" name="Picture 11" descr="Природа Байкала Ледоста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76400"/>
            <a:ext cx="8153400" cy="4743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1371600"/>
            <a:ext cx="6172200" cy="76200"/>
          </a:xfrm>
        </p:spPr>
        <p:txBody>
          <a:bodyPr/>
          <a:lstStyle/>
          <a:p>
            <a:r>
              <a:rPr lang="ru-RU" sz="4000" b="1"/>
              <a:t>При пребывании на льду следует знать и соблюдать определенные правила поведения.</a:t>
            </a:r>
          </a:p>
        </p:txBody>
      </p:sp>
      <p:pic>
        <p:nvPicPr>
          <p:cNvPr id="8201" name="Picture 9" descr="Ледостав Дзержинская районная газета &quot;Новое время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819400"/>
            <a:ext cx="5943600" cy="3533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Прежде чем сойти с берега на лед, необходимо внимательно осмотреться, наметить маршрут движения, выбирая безопасные места. Проверяйте прочность льда колом, а не ударами ноги. Помните, что надежный лед – прозрачный, с зеленоватым оттенком, толщиной не менее 7 см. Двигаться по льду надо осторожно, внимательно следить за его поверхностью, обходить опасные и подозрительные места. Особенно осторожным нужно быть в местах покрытых толстым слоем снега, в местах быстрого течения и выхода родников, вблизи выступающих над поверхностью кустов, осоки, травы, в местах впадения в водоемы ручьев, сброса вод промышленных предприятий.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30" name="Picture 6" descr="Фотографии автора :: Igor Rumov :: Клуб Foto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0" y="309563"/>
            <a:ext cx="9525000" cy="6238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7" name="Picture 5" descr="На реках Архангельской области продолжается ледоста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09600"/>
            <a:ext cx="8382000" cy="601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701" name="Picture 5" descr="boris zhukov / Портфолио фотограф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46038"/>
            <a:ext cx="10953750" cy="6753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5" name="Picture 5" descr="Меры безопасности и правила поведения на льду * * * * * * * * * * * * - Картинка 12559/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4800"/>
            <a:ext cx="8001000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</TotalTime>
  <Words>450</Words>
  <Application>Microsoft PowerPoint</Application>
  <PresentationFormat>Экран (4:3)</PresentationFormat>
  <Paragraphs>16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Arial</vt:lpstr>
      <vt:lpstr>Оформление по умолчанию</vt:lpstr>
      <vt:lpstr>ОСТОРОЖНО ЛЕДОСТАВ </vt:lpstr>
      <vt:lpstr>Слайд 2</vt:lpstr>
      <vt:lpstr>Следует помнить, что лед всегда таит опасность.</vt:lpstr>
      <vt:lpstr>При пребывании на льду следует знать и соблюдать определенные правила поведения.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Галина</dc:creator>
  <cp:lastModifiedBy>Пользователь</cp:lastModifiedBy>
  <cp:revision>3</cp:revision>
  <cp:lastPrinted>1601-01-01T00:00:00Z</cp:lastPrinted>
  <dcterms:created xsi:type="dcterms:W3CDTF">2014-10-27T16:10:46Z</dcterms:created>
  <dcterms:modified xsi:type="dcterms:W3CDTF">2024-11-15T07:05:33Z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